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0B13A8C-7946-4815-BE58-6AE546AB98EE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DA0A9FC-28D5-451F-884E-369F440570D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4581128"/>
            <a:ext cx="2264296" cy="17526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Підготували </a:t>
            </a:r>
            <a:r>
              <a:rPr lang="uk-UA" sz="2000" dirty="0" err="1" smtClean="0"/>
              <a:t>ліцеїстки</a:t>
            </a:r>
            <a:r>
              <a:rPr lang="uk-UA" sz="2000" dirty="0" smtClean="0"/>
              <a:t> 9-А класу Телецька Яна, Завальна Марина, </a:t>
            </a:r>
            <a:r>
              <a:rPr lang="uk-UA" sz="2000" dirty="0" err="1" smtClean="0"/>
              <a:t>Рабошук</a:t>
            </a:r>
            <a:r>
              <a:rPr lang="uk-UA" sz="2000" dirty="0" smtClean="0"/>
              <a:t> Софія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smtClean="0"/>
              <a:t> «Ежен Делакруа»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7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188640"/>
            <a:ext cx="3456384" cy="597666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696321"/>
            <a:ext cx="4896544" cy="1109985"/>
          </a:xfrm>
        </p:spPr>
        <p:txBody>
          <a:bodyPr>
            <a:normAutofit/>
          </a:bodyPr>
          <a:lstStyle/>
          <a:p>
            <a:r>
              <a:rPr lang="uk-UA" dirty="0" smtClean="0"/>
              <a:t>Ежен Делакруа</a:t>
            </a:r>
            <a:br>
              <a:rPr lang="uk-UA" dirty="0" smtClean="0"/>
            </a:br>
            <a:r>
              <a:rPr lang="uk-UA" dirty="0" smtClean="0"/>
              <a:t>(1798-1863)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2069"/>
            <a:ext cx="4248472" cy="55142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2080" y="332656"/>
            <a:ext cx="33843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err="1" smtClean="0"/>
              <a:t>Фердинан</a:t>
            </a:r>
            <a:r>
              <a:rPr lang="uk-UA" sz="3200" dirty="0" smtClean="0"/>
              <a:t>  Віктор Ежен Делакруа – французький художник доби романтизму. Малював історичні картини, іноді натюрморти, портрети.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6063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Життя художника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31066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З дитинства любив малювати. На його творчість мав великий вплив музей Лувр. Перші сюжети картин навіяли літературні твори Данте, Шекспіра, Байрона.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268760"/>
            <a:ext cx="4320480" cy="53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25" y="1340768"/>
            <a:ext cx="3469586" cy="424847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784" y="1358993"/>
            <a:ext cx="3855288" cy="31163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50711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Марокканський період творчості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5153" y="5589240"/>
            <a:ext cx="2704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Марокканець сідлає коня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42323" y="4566063"/>
            <a:ext cx="3764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Марокканець сідлає коня. Будапешт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9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3629"/>
            <a:ext cx="8280920" cy="56096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5733257"/>
            <a:ext cx="6718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Одна із найвідоміших картин художника. «Свобода на барикадах»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78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10" y="116632"/>
            <a:ext cx="8532440" cy="58925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21537" y="6119336"/>
            <a:ext cx="26659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«</a:t>
            </a:r>
            <a:r>
              <a:rPr lang="uk-UA" sz="2400" dirty="0" err="1" smtClean="0"/>
              <a:t>Плот</a:t>
            </a:r>
            <a:r>
              <a:rPr lang="uk-UA" sz="2400" dirty="0" smtClean="0"/>
              <a:t> Данте» 1822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0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28481"/>
            <a:ext cx="6264695" cy="56302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71132" y="5758777"/>
            <a:ext cx="38416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err="1" smtClean="0"/>
              <a:t>Резня</a:t>
            </a:r>
            <a:r>
              <a:rPr lang="uk-UA" sz="3200" dirty="0" smtClean="0"/>
              <a:t> на </a:t>
            </a:r>
            <a:r>
              <a:rPr lang="uk-UA" sz="3200" dirty="0" err="1" smtClean="0"/>
              <a:t>Хиосе</a:t>
            </a:r>
            <a:r>
              <a:rPr lang="uk-UA" sz="3200" dirty="0" smtClean="0"/>
              <a:t>. 1824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0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52929" cy="58326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6066399"/>
            <a:ext cx="533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Смерть Сарданапала.1827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26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75</TotalTime>
  <Words>99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Горизонт</vt:lpstr>
      <vt:lpstr>Презентація на тему:  «Ежен Делакруа»</vt:lpstr>
      <vt:lpstr>Ежен Делакруа (1798-1863)</vt:lpstr>
      <vt:lpstr>Життя художника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Ежен Делакруа (1798-1863)</dc:title>
  <dc:creator>User</dc:creator>
  <cp:lastModifiedBy>User</cp:lastModifiedBy>
  <cp:revision>6</cp:revision>
  <dcterms:created xsi:type="dcterms:W3CDTF">2017-04-04T15:51:49Z</dcterms:created>
  <dcterms:modified xsi:type="dcterms:W3CDTF">2017-04-04T17:07:40Z</dcterms:modified>
</cp:coreProperties>
</file>